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49DC"/>
    <a:srgbClr val="F53A00"/>
    <a:srgbClr val="5855F3"/>
    <a:srgbClr val="00B6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7"/>
    <p:restoredTop sz="94628"/>
  </p:normalViewPr>
  <p:slideViewPr>
    <p:cSldViewPr snapToGrid="0">
      <p:cViewPr varScale="1">
        <p:scale>
          <a:sx n="118" d="100"/>
          <a:sy n="118" d="100"/>
        </p:scale>
        <p:origin x="240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D240AB-208C-3BAF-4BAE-F723AE1265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22046CC-A1EB-ACCB-5670-D44DECF51B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9EEE11E-8673-92D4-A9B0-29A5B3F80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8F0EC-C416-CF47-8790-851EF28F178B}" type="datetimeFigureOut">
              <a:rPr lang="fr-FR" smtClean="0"/>
              <a:t>16/02/2024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758C976-87B2-16BD-9D2D-F505005B3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97FA5A1-2DAB-D734-11A0-5E4DD78DA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36DDD-97A2-124B-BA56-569E7EC512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3379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0835CB-1A18-3CFA-8CA3-9ED4DA2CB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638795A-6504-32C4-37F3-08FD6BF128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6E3E73C-FF97-6834-DEA3-1371642AE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8F0EC-C416-CF47-8790-851EF28F178B}" type="datetimeFigureOut">
              <a:rPr lang="fr-FR" smtClean="0"/>
              <a:t>16/02/2024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0E49F70-5EDE-1E4B-7932-DD5F5D6DF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3BD1ADE-33C2-4FEE-308C-7D3723E90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36DDD-97A2-124B-BA56-569E7EC512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6362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340F006-2B35-0AEC-0634-B9CAB535D6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F63B87A-9E00-781A-868F-B1574115C8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937A540-718A-BCD9-A272-55E36A418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8F0EC-C416-CF47-8790-851EF28F178B}" type="datetimeFigureOut">
              <a:rPr lang="fr-FR" smtClean="0"/>
              <a:t>16/02/2024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74B9124-65A4-5DF4-4220-E6B70AB29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BA40341-6A8D-55DA-D739-1163AB495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36DDD-97A2-124B-BA56-569E7EC512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855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2A62B5-AD0B-C2CD-37B6-AC5579457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8BC079C-F44E-6236-2A45-D2E202D08E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4ACAFB8-0EE0-5943-0AAE-F2EFA9162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8F0EC-C416-CF47-8790-851EF28F178B}" type="datetimeFigureOut">
              <a:rPr lang="fr-FR" smtClean="0"/>
              <a:t>16/02/2024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9566BEC-4ECD-D5BF-9A6B-FA6353658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6032B4E-FF20-C5C6-6E70-3DBF5D3B3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36DDD-97A2-124B-BA56-569E7EC512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2833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DDFD9A-9D26-82CA-7B8F-348A3743F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629F3C3-070C-C58B-F506-9F29EB4025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4910DE9-29FC-5FB4-7FC7-1BFC241F3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8F0EC-C416-CF47-8790-851EF28F178B}" type="datetimeFigureOut">
              <a:rPr lang="fr-FR" smtClean="0"/>
              <a:t>16/02/2024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21324D5-CDEF-131F-6F97-809B015E2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1D5DB88-7520-B4EC-13ED-C0EA22CE1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36DDD-97A2-124B-BA56-569E7EC512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0649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C90C14-04A1-5ACE-D156-B11A7A8B6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F003529-B8BE-D6C5-0660-1338252D44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36AB99C-3B21-33F1-C777-609E9609AE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E2C0613-1897-3D10-6FB8-5EB82A553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8F0EC-C416-CF47-8790-851EF28F178B}" type="datetimeFigureOut">
              <a:rPr lang="fr-FR" smtClean="0"/>
              <a:t>16/02/2024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85C7EE5-663D-B430-4386-BE654C8A4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D3104AB-3FB1-43DE-1988-9A1F57E00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36DDD-97A2-124B-BA56-569E7EC512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8365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A5C37B-8724-B85F-DC08-81DE288D6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A19AEDD-294F-078A-2E71-1E5640100C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0064659-62FF-C667-1E86-AA461B20CF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9BF4B32-5FD2-A27E-8CD1-C236B1BAE6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F38D255-F55E-2037-4FCA-C6E87B36C1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F1589BD-9982-0A28-552E-4DED22442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8F0EC-C416-CF47-8790-851EF28F178B}" type="datetimeFigureOut">
              <a:rPr lang="fr-FR" smtClean="0"/>
              <a:t>16/02/2024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9A3F353-6A53-9725-B49F-76022BB90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4BC4E1D-C5A8-4929-A652-606DB5CBF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36DDD-97A2-124B-BA56-569E7EC512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1427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23E2DC-E9B4-0757-4733-178B99E82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BB3040E-518B-147C-656E-3F8918C58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8F0EC-C416-CF47-8790-851EF28F178B}" type="datetimeFigureOut">
              <a:rPr lang="fr-FR" smtClean="0"/>
              <a:t>16/02/2024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03F8E18-038B-BA0C-972C-35CE586DB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9151FAD-7188-C084-781C-5F9E5DAFD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36DDD-97A2-124B-BA56-569E7EC512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5443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1385821-71F4-4713-7ABA-EB21D4784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8F0EC-C416-CF47-8790-851EF28F178B}" type="datetimeFigureOut">
              <a:rPr lang="fr-FR" smtClean="0"/>
              <a:t>16/02/2024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2543988-E571-DEC9-DD4A-1EC2B775D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25437A4-1D02-8181-8E18-8B983D90C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36DDD-97A2-124B-BA56-569E7EC512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2086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45DCB1-9E8B-9E89-9618-2B2A38D3B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E360401-B192-46EA-66AC-D64290956D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6067331-F13D-A50D-5507-5CC1ED61CB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4A50B31-EA23-6DB1-0483-62B086F61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8F0EC-C416-CF47-8790-851EF28F178B}" type="datetimeFigureOut">
              <a:rPr lang="fr-FR" smtClean="0"/>
              <a:t>16/02/2024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E2A7BF8-9CA7-E7CF-1841-1AEC59273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CCEF03E-203E-4045-233B-828CA844E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36DDD-97A2-124B-BA56-569E7EC512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8157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C260F4-226A-7DC2-D509-E0A49936C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93C99A4-F132-A866-7EDF-8D6AA0CABF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69ACBEC-F0E9-BA66-6579-7C0286F5D4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5772F75-8A77-480E-6B6C-5109782EE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8F0EC-C416-CF47-8790-851EF28F178B}" type="datetimeFigureOut">
              <a:rPr lang="fr-FR" smtClean="0"/>
              <a:t>16/02/2024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8604CD3-7DFB-E043-10F0-F4D95079A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30AC24B-56FF-E294-59EA-1BDDD3336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36DDD-97A2-124B-BA56-569E7EC512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6075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514B70B-BBE4-0616-C60F-D1C98D12A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FC03C2B-6660-2156-DF48-9A978BAB02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4E79357-7B7E-A9CE-6618-190129C877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8F0EC-C416-CF47-8790-851EF28F178B}" type="datetimeFigureOut">
              <a:rPr lang="fr-FR" smtClean="0"/>
              <a:t>16/02/2024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709E071-1734-D9F0-5E89-EBD4E4305C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E40E9B9-7E79-CDAB-1291-3CB466459B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36DDD-97A2-124B-BA56-569E7EC512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8859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C931678B-33E8-8AC5-6F2F-25E3DB13D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  <a:noFill/>
        </p:spPr>
        <p:txBody>
          <a:bodyPr>
            <a:normAutofit/>
          </a:bodyPr>
          <a:lstStyle/>
          <a:p>
            <a:r>
              <a:rPr lang="fr-FR" sz="4800" b="1" dirty="0">
                <a:solidFill>
                  <a:srgbClr val="7E49DC"/>
                </a:solidFill>
                <a:latin typeface="+mn-lt"/>
              </a:rPr>
              <a:t>  </a:t>
            </a:r>
            <a:r>
              <a:rPr lang="fr-FR" sz="4800" b="1" dirty="0">
                <a:solidFill>
                  <a:srgbClr val="0070C0"/>
                </a:solidFill>
                <a:latin typeface="+mn-lt"/>
              </a:rPr>
              <a:t>Initiation aux états d’expansion de conscience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A6A95A2-859C-45FF-BCE9-F0E04C77A1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1690689"/>
            <a:ext cx="5486400" cy="4486274"/>
          </a:xfrm>
          <a:noFill/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sz="3200" b="1" kern="1200">
              <a:solidFill>
                <a:srgbClr val="0070C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fr-FR" sz="3200" b="1" kern="120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Avec </a:t>
            </a:r>
            <a:r>
              <a:rPr lang="fr-FR" sz="3200" b="1" kern="1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Catherine Henry Plessier</a:t>
            </a:r>
            <a:endParaRPr lang="fr-FR" sz="3200" b="1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fr-FR" sz="3200" b="1" kern="1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Les 16 et 17 mars 2024</a:t>
            </a:r>
          </a:p>
          <a:p>
            <a:pPr marL="0" indent="0" algn="ctr">
              <a:buNone/>
            </a:pPr>
            <a:r>
              <a:rPr lang="fr-FR" sz="32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 Forum 104 </a:t>
            </a:r>
          </a:p>
          <a:p>
            <a:pPr marL="0" indent="0" algn="ctr">
              <a:buNone/>
            </a:pPr>
            <a:r>
              <a:rPr lang="fr-FR" sz="32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Salle Les Glycines </a:t>
            </a:r>
            <a:endParaRPr lang="fr-FR" sz="3200" b="1" dirty="0">
              <a:solidFill>
                <a:srgbClr val="0070C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fr-F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fr-FR" dirty="0"/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ED8139FF-D730-C702-9BCC-8819A1D0951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3A0305E7-B287-3CDA-336C-907CE502C9B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442" t="38796" r="23154" b="39636"/>
          <a:stretch/>
        </p:blipFill>
        <p:spPr bwMode="auto">
          <a:xfrm>
            <a:off x="484038" y="1489074"/>
            <a:ext cx="5486400" cy="468788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64372708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1322</TotalTime>
  <Words>23</Words>
  <Application>Microsoft Macintosh PowerPoint</Application>
  <PresentationFormat>Grand écran</PresentationFormat>
  <Paragraphs>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Thème Office</vt:lpstr>
      <vt:lpstr>  Initiation aux états d’expansion de conscience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Microsoft Office User</dc:creator>
  <cp:lastModifiedBy>Microsoft Office User</cp:lastModifiedBy>
  <cp:revision>5</cp:revision>
  <dcterms:created xsi:type="dcterms:W3CDTF">2024-01-17T18:22:12Z</dcterms:created>
  <dcterms:modified xsi:type="dcterms:W3CDTF">2024-02-16T10:36:45Z</dcterms:modified>
</cp:coreProperties>
</file>