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49DC"/>
    <a:srgbClr val="F53A00"/>
    <a:srgbClr val="5855F3"/>
    <a:srgbClr val="00B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28"/>
  </p:normalViewPr>
  <p:slideViewPr>
    <p:cSldViewPr snapToGrid="0">
      <p:cViewPr varScale="1">
        <p:scale>
          <a:sx n="118" d="100"/>
          <a:sy n="118" d="100"/>
        </p:scale>
        <p:origin x="2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240AB-208C-3BAF-4BAE-F723AE126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2046CC-A1EB-ACCB-5670-D44DECF51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EEE11E-8673-92D4-A9B0-29A5B3F8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58C976-87B2-16BD-9D2D-F505005B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7FA5A1-2DAB-D734-11A0-5E4DD78D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37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0835CB-1A18-3CFA-8CA3-9ED4DA2C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38795A-6504-32C4-37F3-08FD6BF12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E3E73C-FF97-6834-DEA3-1371642A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E49F70-5EDE-1E4B-7932-DD5F5D6D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BD1ADE-33C2-4FEE-308C-7D3723E90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36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340F006-2B35-0AEC-0634-B9CAB535D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63B87A-9E00-781A-868F-B1574115C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7A540-718A-BCD9-A272-55E36A41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4B9124-65A4-5DF4-4220-E6B70AB29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40341-6A8D-55DA-D739-1163AB49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5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2A62B5-AD0B-C2CD-37B6-AC557945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BC079C-F44E-6236-2A45-D2E202D08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ACAFB8-0EE0-5943-0AAE-F2EFA916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566BEC-4ECD-D5BF-9A6B-FA635365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032B4E-FF20-C5C6-6E70-3DBF5D3B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83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DDFD9A-9D26-82CA-7B8F-348A3743F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29F3C3-070C-C58B-F506-9F29EB402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910DE9-29FC-5FB4-7FC7-1BFC241F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1324D5-CDEF-131F-6F97-809B015E2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D5DB88-7520-B4EC-13ED-C0EA22CE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64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C90C14-04A1-5ACE-D156-B11A7A8B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003529-B8BE-D6C5-0660-1338252D4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6AB99C-3B21-33F1-C777-609E9609A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2C0613-1897-3D10-6FB8-5EB82A55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5C7EE5-663D-B430-4386-BE654C8A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3104AB-3FB1-43DE-1988-9A1F57E00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36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A5C37B-8724-B85F-DC08-81DE288D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19AEDD-294F-078A-2E71-1E5640100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064659-62FF-C667-1E86-AA461B20C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BF4B32-5FD2-A27E-8CD1-C236B1BAE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38D255-F55E-2037-4FCA-C6E87B36C1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F1589BD-9982-0A28-552E-4DED2244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9A3F353-6A53-9725-B49F-76022BB9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BC4E1D-C5A8-4929-A652-606DB5CB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2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3E2DC-E9B4-0757-4733-178B99E8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B3040E-518B-147C-656E-3F8918C58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03F8E18-038B-BA0C-972C-35CE586D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151FAD-7188-C084-781C-5F9E5DAF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44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385821-71F4-4713-7ABA-EB21D4784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2543988-E571-DEC9-DD4A-1EC2B775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5437A4-1D02-8181-8E18-8B983D90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08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5DCB1-9E8B-9E89-9618-2B2A38D3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60401-B192-46EA-66AC-D64290956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067331-F13D-A50D-5507-5CC1ED61C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A50B31-EA23-6DB1-0483-62B086F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2A7BF8-9CA7-E7CF-1841-1AEC59273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CEF03E-203E-4045-233B-828CA844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C260F4-226A-7DC2-D509-E0A49936C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93C99A4-F132-A866-7EDF-8D6AA0CAB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9ACBEC-F0E9-BA66-6579-7C0286F5D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772F75-8A77-480E-6B6C-5109782EE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604CD3-7DFB-E043-10F0-F4D95079A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0AC24B-56FF-E294-59EA-1BDDD333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07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14B70B-BBE4-0616-C60F-D1C98D12A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C03C2B-6660-2156-DF48-9A978BAB0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E79357-7B7E-A9CE-6618-190129C87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F0EC-C416-CF47-8790-851EF28F178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09E071-1734-D9F0-5E89-EBD4E4305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40E9B9-7E79-CDAB-1291-3CB466459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36DDD-97A2-124B-BA56-569E7EC512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85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931678B-33E8-8AC5-6F2F-25E3DB13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noFill/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rgbClr val="7E49DC"/>
                </a:solidFill>
                <a:latin typeface="+mn-lt"/>
              </a:rPr>
              <a:t>  </a:t>
            </a:r>
            <a:r>
              <a:rPr lang="fr-FR" sz="4800" b="1" dirty="0">
                <a:solidFill>
                  <a:srgbClr val="0070C0"/>
                </a:solidFill>
                <a:latin typeface="+mn-lt"/>
              </a:rPr>
              <a:t>Initiation aux états d’expansion de conscience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A6A95A2-859C-45FF-BCE9-F0E04C77A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90689"/>
            <a:ext cx="5486400" cy="4486274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3200" b="1" kern="120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3200" b="1" kern="120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</a:t>
            </a:r>
            <a:r>
              <a:rPr lang="fr-FR" sz="320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Catherine Henry Plessier</a:t>
            </a:r>
            <a:endParaRPr lang="fr-FR" sz="3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320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16 et 17 mars 2024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Forum 104 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Salle Les Glycines </a:t>
            </a:r>
            <a:endParaRPr lang="fr-FR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D8139FF-D730-C702-9BCC-8819A1D095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A0305E7-B287-3CDA-336C-907CE502C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42" t="38796" r="23154" b="39636"/>
          <a:stretch/>
        </p:blipFill>
        <p:spPr bwMode="auto">
          <a:xfrm>
            <a:off x="484038" y="1489074"/>
            <a:ext cx="5486400" cy="46878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37270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23</Words>
  <Application>Microsoft Macintosh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  Initiation aux états d’expansion de conscience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5</cp:revision>
  <dcterms:created xsi:type="dcterms:W3CDTF">2024-01-17T18:22:12Z</dcterms:created>
  <dcterms:modified xsi:type="dcterms:W3CDTF">2024-02-16T10:36:45Z</dcterms:modified>
</cp:coreProperties>
</file>